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7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0AECA-E54B-4EF2-8547-190AF78652B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F762-9646-41F6-B3B6-D16ED693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0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EF762-9646-41F6-B3B6-D16ED69397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5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4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5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4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9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4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A2B6-CE1D-453F-894A-0FAC0AF801FA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EA095-5FFA-4DF1-9F2D-54516939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60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00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The Gospel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876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5800" dirty="0" smtClean="0">
                <a:solidFill>
                  <a:schemeClr val="tx1"/>
                </a:solidFill>
              </a:rPr>
              <a:t>I am not ashamed of the gospel of Christ,</a:t>
            </a:r>
          </a:p>
          <a:p>
            <a:r>
              <a:rPr lang="en-US" sz="5800" dirty="0" smtClean="0">
                <a:solidFill>
                  <a:schemeClr val="tx1"/>
                </a:solidFill>
              </a:rPr>
              <a:t>for it is the power of God</a:t>
            </a:r>
            <a:r>
              <a:rPr lang="en-US" sz="5800" baseline="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to salvation</a:t>
            </a:r>
          </a:p>
          <a:p>
            <a:r>
              <a:rPr lang="en-US" sz="5800" dirty="0" smtClean="0">
                <a:solidFill>
                  <a:schemeClr val="tx1"/>
                </a:solidFill>
              </a:rPr>
              <a:t>for everyone who believes</a:t>
            </a:r>
          </a:p>
          <a:p>
            <a:r>
              <a:rPr lang="en-US" sz="33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Romans 1:16 </a:t>
            </a:r>
            <a:r>
              <a:rPr lang="en-US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NKJV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943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6600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4106" y="436265"/>
            <a:ext cx="1523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od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36265"/>
            <a:ext cx="5486400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Who is God?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en-US" sz="4400" dirty="0" smtClean="0"/>
              <a:t>He is the Creator</a:t>
            </a:r>
          </a:p>
          <a:p>
            <a:r>
              <a:rPr lang="en-US" sz="4400" dirty="0" smtClean="0"/>
              <a:t>    He loves His creation</a:t>
            </a:r>
          </a:p>
          <a:p>
            <a:r>
              <a:rPr lang="en-US" sz="4400" dirty="0" smtClean="0"/>
              <a:t>    He Sustains all Life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He is Holy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He </a:t>
            </a:r>
            <a:r>
              <a:rPr lang="en-US" sz="4400" dirty="0"/>
              <a:t>c</a:t>
            </a:r>
            <a:r>
              <a:rPr lang="en-US" sz="4400" dirty="0" smtClean="0"/>
              <a:t>annot sin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He is Righteous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He must judge sin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</a:t>
            </a:r>
          </a:p>
          <a:p>
            <a:endParaRPr lang="en-US" sz="5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632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943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6600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436265"/>
            <a:ext cx="1523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od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234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ffers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36265"/>
            <a:ext cx="5791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God Offers Us</a:t>
            </a:r>
          </a:p>
          <a:p>
            <a:r>
              <a:rPr lang="en-US" sz="4400" dirty="0" smtClean="0"/>
              <a:t>   A very valuable gift.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It cost Him His son!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It is entirely free.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You can’t buy it.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You can’t earn it.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You can’t have it</a:t>
            </a:r>
          </a:p>
          <a:p>
            <a:r>
              <a:rPr lang="en-US" sz="4400" dirty="0" smtClean="0"/>
              <a:t>         </a:t>
            </a:r>
            <a:r>
              <a:rPr lang="en-US" sz="4400" i="1" dirty="0" smtClean="0"/>
              <a:t>unless you take it.</a:t>
            </a:r>
          </a:p>
        </p:txBody>
      </p:sp>
    </p:spTree>
    <p:extLst>
      <p:ext uri="{BB962C8B-B14F-4D97-AF65-F5344CB8AC3E}">
        <p14:creationId xmlns:p14="http://schemas.microsoft.com/office/powerpoint/2010/main" val="12137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943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6600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436265"/>
            <a:ext cx="1523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od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234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ffers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429470"/>
            <a:ext cx="1437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inful</a:t>
            </a:r>
            <a:endParaRPr lang="en-US" sz="96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36265"/>
            <a:ext cx="54864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Who is Sinful?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en-US" sz="4400" dirty="0" smtClean="0"/>
              <a:t>All have sinned and</a:t>
            </a:r>
          </a:p>
          <a:p>
            <a:r>
              <a:rPr lang="en-US" sz="4400" dirty="0" smtClean="0"/>
              <a:t>    come short of the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glory of God. </a:t>
            </a:r>
            <a:r>
              <a:rPr lang="en-US" sz="2400" i="1" dirty="0" smtClean="0"/>
              <a:t>Romans 3:23</a:t>
            </a:r>
          </a:p>
          <a:p>
            <a:r>
              <a:rPr lang="en-US" sz="5400" dirty="0" smtClean="0"/>
              <a:t>What happens to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  Sinful People?</a:t>
            </a:r>
          </a:p>
          <a:p>
            <a:r>
              <a:rPr lang="en-US" sz="4400" dirty="0" smtClean="0"/>
              <a:t>    The wages of sin is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death</a:t>
            </a:r>
            <a:r>
              <a:rPr lang="en-US" sz="2400" dirty="0" smtClean="0"/>
              <a:t>.                         </a:t>
            </a:r>
            <a:r>
              <a:rPr lang="en-US" sz="2400" i="1" dirty="0" smtClean="0"/>
              <a:t>Romans 6:23</a:t>
            </a:r>
          </a:p>
          <a:p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1762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eople</a:t>
            </a:r>
            <a:endParaRPr lang="en-US" sz="5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943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P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6600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436265"/>
            <a:ext cx="1523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od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234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ffers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446635"/>
            <a:ext cx="1437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inful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</a:rPr>
              <a:t>eople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419600"/>
            <a:ext cx="1850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ternal</a:t>
            </a:r>
            <a:endParaRPr lang="en-US" sz="96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68638" y="436265"/>
            <a:ext cx="5722962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is God’s Gift?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en-US" sz="4400" dirty="0" smtClean="0"/>
              <a:t>The wages of sin is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death, but the gift of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God is eternal life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through Jesus Christ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our Lord</a:t>
            </a:r>
            <a:r>
              <a:rPr lang="en-US" sz="2400" i="1" dirty="0" smtClean="0"/>
              <a:t>.                   Romans 6:23 </a:t>
            </a:r>
          </a:p>
          <a:p>
            <a:r>
              <a:rPr lang="en-US" sz="5400" dirty="0" smtClean="0"/>
              <a:t>Are you going to </a:t>
            </a:r>
          </a:p>
          <a:p>
            <a:r>
              <a:rPr lang="en-US" sz="5400" dirty="0" smtClean="0"/>
              <a:t>   take God’s gift???    </a:t>
            </a:r>
          </a:p>
          <a:p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410200"/>
            <a:ext cx="882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ife</a:t>
            </a:r>
            <a:endParaRPr lang="en-US" sz="5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36265"/>
            <a:ext cx="15236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</a:t>
            </a:r>
            <a:r>
              <a:rPr lang="en-US" sz="5400" dirty="0" smtClean="0">
                <a:solidFill>
                  <a:schemeClr val="bg1"/>
                </a:solidFill>
              </a:rPr>
              <a:t>od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454046"/>
            <a:ext cx="205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O</a:t>
            </a:r>
            <a:r>
              <a:rPr lang="en-US" sz="5400" dirty="0" smtClean="0">
                <a:solidFill>
                  <a:schemeClr val="bg1"/>
                </a:solidFill>
              </a:rPr>
              <a:t>ffers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453465"/>
            <a:ext cx="18269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S</a:t>
            </a:r>
            <a:r>
              <a:rPr lang="en-US" sz="5400" dirty="0" smtClean="0">
                <a:solidFill>
                  <a:schemeClr val="bg1"/>
                </a:solidFill>
              </a:rPr>
              <a:t>inful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437744"/>
            <a:ext cx="21996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P</a:t>
            </a:r>
            <a:r>
              <a:rPr lang="en-US" sz="5400" dirty="0" smtClean="0">
                <a:solidFill>
                  <a:schemeClr val="bg1"/>
                </a:solidFill>
              </a:rPr>
              <a:t>eople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4545740"/>
            <a:ext cx="22643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  <a:r>
              <a:rPr lang="en-US" sz="5400" dirty="0" smtClean="0">
                <a:solidFill>
                  <a:schemeClr val="bg1"/>
                </a:solidFill>
              </a:rPr>
              <a:t>ternal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5554227"/>
            <a:ext cx="12382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L</a:t>
            </a:r>
            <a:r>
              <a:rPr lang="en-US" sz="5400" dirty="0" smtClean="0">
                <a:solidFill>
                  <a:schemeClr val="bg1"/>
                </a:solidFill>
              </a:rPr>
              <a:t>ife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2004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</a:t>
            </a:r>
          </a:p>
          <a:p>
            <a:r>
              <a:rPr lang="en-US" sz="5400" dirty="0" smtClean="0"/>
              <a:t>wages</a:t>
            </a:r>
          </a:p>
          <a:p>
            <a:r>
              <a:rPr lang="en-US" sz="5400" dirty="0" smtClean="0"/>
              <a:t>of  sin  is</a:t>
            </a:r>
          </a:p>
          <a:p>
            <a:r>
              <a:rPr lang="en-US" sz="5400" dirty="0" smtClean="0"/>
              <a:t>Death, but-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484287"/>
            <a:ext cx="525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The  gift  of  God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  is Eternal Life</a:t>
            </a:r>
          </a:p>
          <a:p>
            <a:r>
              <a:rPr lang="en-US" sz="5400" dirty="0" smtClean="0"/>
              <a:t> </a:t>
            </a:r>
            <a:r>
              <a:rPr lang="en-US" sz="3600" dirty="0" smtClean="0"/>
              <a:t>                through</a:t>
            </a:r>
            <a:r>
              <a:rPr lang="en-US" sz="5400" dirty="0" smtClean="0"/>
              <a:t> Jesus</a:t>
            </a:r>
          </a:p>
          <a:p>
            <a:r>
              <a:rPr lang="en-US" sz="3600" dirty="0" smtClean="0"/>
              <a:t>                         </a:t>
            </a:r>
            <a:r>
              <a:rPr lang="en-US" sz="5400" dirty="0" smtClean="0"/>
              <a:t>Christ </a:t>
            </a:r>
            <a:r>
              <a:rPr lang="en-US" sz="3600" dirty="0" smtClean="0"/>
              <a:t>our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</a:t>
            </a:r>
            <a:r>
              <a:rPr lang="en-US" sz="5400" dirty="0" smtClean="0"/>
              <a:t>Lord.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</a:t>
            </a:r>
            <a:r>
              <a:rPr lang="en-US" i="1" dirty="0" smtClean="0"/>
              <a:t>Romans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</a:t>
            </a:r>
            <a:r>
              <a:rPr lang="en-US" i="1" dirty="0" smtClean="0"/>
              <a:t>6:23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123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89080"/>
            <a:ext cx="670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Thank You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for Listening to the</a:t>
            </a:r>
          </a:p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Gospel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9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 Word Docum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274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Standard Word Document</vt:lpstr>
      <vt:lpstr>The Gospel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</dc:title>
  <dc:creator>Bud</dc:creator>
  <cp:lastModifiedBy>Bud</cp:lastModifiedBy>
  <cp:revision>33</cp:revision>
  <dcterms:created xsi:type="dcterms:W3CDTF">2014-06-09T01:41:35Z</dcterms:created>
  <dcterms:modified xsi:type="dcterms:W3CDTF">2014-12-05T18:13:00Z</dcterms:modified>
</cp:coreProperties>
</file>